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FCCAB-E04A-4DDE-88D1-F4A4DEF39037}" type="datetimeFigureOut">
              <a:rPr lang="uk-UA" smtClean="0"/>
              <a:t>24.11.2021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86C2B-751F-4376-932D-1DF25C9162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2081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86C2B-751F-4376-932D-1DF25C9162E1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327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uk-UA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Вейпінг</a:t>
            </a:r>
            <a:r>
              <a:rPr lang="uk-UA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юридична відповідальність</a:t>
            </a:r>
            <a:endParaRPr lang="uk-UA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365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35013"/>
            <a:ext cx="9144000" cy="833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8480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803275"/>
            <a:ext cx="790575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311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143000"/>
          </a:xfrm>
        </p:spPr>
        <p:txBody>
          <a:bodyPr anchor="ctr">
            <a:normAutofit/>
          </a:bodyPr>
          <a:lstStyle/>
          <a:p>
            <a:pPr algn="ctr"/>
            <a:r>
              <a:rPr lang="uk-UA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(ДЕ)РЕГУЛЯЦІЯ В УКРАЇНІ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467600" cy="516178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 “електронна сигарета” можна зустріти в українському законодавстві лише двічі. У статті 13 Закону України «Про заходи щодо попередження та зменшення вживання тютюнових виробів і їх шкідливого впливу на здоров’я населення» зазначено про заборону куріння тютюнових виробів, а також електронних сигарет і кальянів у наведеному переліку громадських місць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сигарети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сигаретах,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23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травня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2020 року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оприлюдненням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Закону №466-IX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січня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2020 року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“законопроект №1210”),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травня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2020 року,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половиною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Президента,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164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Юридична відповідальність</a:t>
            </a:r>
            <a:endParaRPr lang="uk-UA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1560" y="980728"/>
            <a:ext cx="7467600" cy="4873752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Порушникам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продаж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сигарет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неповнолітнім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виписати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штраф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6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800 до 13 600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гривень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продаж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сигарет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чотирьохсот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восьмисот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неоподатковуваних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мінімумів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316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кодексу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карається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строк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чотирьох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строк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0031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 anchor="t">
            <a:normAutofit/>
          </a:bodyPr>
          <a:lstStyle/>
          <a:p>
            <a:pPr algn="ctr"/>
            <a:r>
              <a:rPr lang="uk-UA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Юридична відповідальність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124744"/>
            <a:ext cx="7467600" cy="48737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України про адміністративні правопорушення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175-1. Куріння тютюнових виробів у заборонених місцях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Куріння тютюнових виробів у місцях, де це заборонено законом, а також в інших місцях, визначених рішенням відповідної сільської, селищної, міської ради, -</a:t>
            </a:r>
          </a:p>
          <a:p>
            <a:pPr marL="0" indent="0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тягне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собою попередження або накладення штрафу від трьох до десяти неоподатковуваних мінімумів доходів громадян.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Повторне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 року вчинення порушення, передбаченого частиною першою цієї статті, за яке особу вже було піддано адміністративному стягненню, -</a:t>
            </a:r>
          </a:p>
          <a:p>
            <a:pPr marL="0" indent="0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тягне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собою накладення штрафу від десяти до двадцяти неоподатковуваних мінімумів доходів громадян. { Абзац другий частини другої статті 175-1 із змінами, внесеними згідно із Законом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1512-VI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 11.06.2009 }</a:t>
            </a: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06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 anchor="t">
            <a:normAutofit/>
          </a:bodyPr>
          <a:lstStyle/>
          <a:p>
            <a:pPr algn="ctr"/>
            <a:r>
              <a:rPr lang="uk-U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Юридична відповідальність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908720"/>
            <a:ext cx="7467600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</a:t>
            </a: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178.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Розпивання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пива,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алкогольних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слабоалкогольних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напоїв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заборонених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п'яному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Розпивання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пива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безалкогольного),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алкогольних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слабоалкогольних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напоїв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вулицях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закритих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спорудах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скверах, парках,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видах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транспорту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включаючи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сполучення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та 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заборонених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 пива,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алкогольних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слабоалкогольних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напоїв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розлив дозволена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органом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п'яному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ображає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людську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гідність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мораль,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тягне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собою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штрафу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до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п'яти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неоподатковуваних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мінімумів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доходів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вчинені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повторно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року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тягнуть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собою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штрафу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семи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неоподатковуваних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мінімумів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доходів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595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 anchor="t">
            <a:normAutofit/>
          </a:bodyPr>
          <a:lstStyle/>
          <a:p>
            <a:pPr algn="ctr"/>
            <a:r>
              <a:rPr lang="uk-UA" sz="4000" b="1" dirty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Юридична відповідальність</a:t>
            </a:r>
            <a:endParaRPr lang="uk-UA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980728"/>
            <a:ext cx="7467600" cy="4873752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піддавалась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пива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безалкогольного),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алкогольних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слабоалкогольних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напоїв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п'яному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тягнуть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штрафу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шести до восьми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неоподатковуваних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мінімумів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строк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двадцяти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тридцяти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годин,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строк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відрахуванням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двадцяти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заробітку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арешт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строк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п'ятнадцяти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59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</TotalTime>
  <Words>596</Words>
  <Application>Microsoft Office PowerPoint</Application>
  <PresentationFormat>Экран (4:3)</PresentationFormat>
  <Paragraphs>28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Вейпінг і юридична відповідальність</vt:lpstr>
      <vt:lpstr>Презентация PowerPoint</vt:lpstr>
      <vt:lpstr>Презентация PowerPoint</vt:lpstr>
      <vt:lpstr>(ДЕ)РЕГУЛЯЦІЯ В УКРАЇНІ</vt:lpstr>
      <vt:lpstr> Юридична відповідальність</vt:lpstr>
      <vt:lpstr>Юридична відповідальність</vt:lpstr>
      <vt:lpstr>Юридична відповідальність</vt:lpstr>
      <vt:lpstr>Юридична відповідальність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Вейпінг і юридична відповідальність</dc:title>
  <dc:creator>Администратор</dc:creator>
  <cp:lastModifiedBy>rdh</cp:lastModifiedBy>
  <cp:revision>5</cp:revision>
  <dcterms:created xsi:type="dcterms:W3CDTF">2021-11-04T02:47:31Z</dcterms:created>
  <dcterms:modified xsi:type="dcterms:W3CDTF">2021-11-24T15:01:19Z</dcterms:modified>
</cp:coreProperties>
</file>